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  <p:sldMasterId id="2147483678" r:id="rId2"/>
  </p:sldMasterIdLst>
  <p:notesMasterIdLst>
    <p:notesMasterId r:id="rId6"/>
  </p:notes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7F4E5-144E-4551-9CA9-8B2CD1B0A831}" v="95" dt="2021-11-08T06:51:20.5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37" autoAdjust="0"/>
  </p:normalViewPr>
  <p:slideViewPr>
    <p:cSldViewPr snapToGrid="0">
      <p:cViewPr varScale="1">
        <p:scale>
          <a:sx n="110" d="100"/>
          <a:sy n="110" d="100"/>
        </p:scale>
        <p:origin x="57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 Image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33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571499" y="3318987"/>
            <a:ext cx="7917982" cy="933212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21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grpSp>
        <p:nvGrpSpPr>
          <p:cNvPr id="59" name="Shape 59"/>
          <p:cNvGrpSpPr/>
          <p:nvPr/>
        </p:nvGrpSpPr>
        <p:grpSpPr>
          <a:xfrm>
            <a:off x="0" y="595952"/>
            <a:ext cx="9141074" cy="1835951"/>
            <a:chOff x="0" y="1074510"/>
            <a:chExt cx="9141074" cy="1835951"/>
          </a:xfrm>
        </p:grpSpPr>
        <p:pic>
          <p:nvPicPr>
            <p:cNvPr id="60" name="Shape 6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1084587"/>
              <a:ext cx="1823679" cy="18236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Shape 6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828800" y="1074510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Shape 6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6576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Shape 6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4864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Shape 64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3152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Place in Image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33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571499" y="3318987"/>
            <a:ext cx="7917982" cy="933212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21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_OneColumnBullet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297611" y="1369219"/>
            <a:ext cx="8531162" cy="3107891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342900" marR="0" lvl="0" indent="-279400" algn="l" rtl="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96900" marR="0" lvl="1" indent="-1651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9800" marR="0" lvl="2" indent="-1778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44600" marR="0" lvl="3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87500" marR="0" lvl="4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92300" marR="0" lvl="5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35200" marR="0" lvl="6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8100" marR="0" lvl="7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21000" marR="0" lvl="8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2" cy="5132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3760858"/>
            <a:ext cx="9144000" cy="1380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9144000" cy="69105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/>
          <p:nvPr/>
        </p:nvSpPr>
        <p:spPr>
          <a:xfrm>
            <a:off x="284909" y="4628375"/>
            <a:ext cx="1543050" cy="273844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7">
            <a:alphaModFix/>
          </a:blip>
          <a:srcRect r="2161"/>
          <a:stretch/>
        </p:blipFill>
        <p:spPr>
          <a:xfrm>
            <a:off x="8038947" y="4560577"/>
            <a:ext cx="857754" cy="499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BE4025-C11C-F788-D235-8CDC413FC7F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78264" y="4478984"/>
            <a:ext cx="1803679" cy="66841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284909" y="4628375"/>
            <a:ext cx="1543050" cy="273844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900" b="0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900" b="0" i="0" u="none" strike="noStrike" cap="non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53349" y="4553785"/>
            <a:ext cx="859278" cy="266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65" y="0"/>
            <a:ext cx="9140333" cy="68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4457700"/>
            <a:ext cx="9140333" cy="68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32BFFFF-4149-96CB-5F68-BA55E172B4B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32484" y="4457700"/>
            <a:ext cx="1359328" cy="50701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t" anchorCtr="0">
            <a:noAutofit/>
          </a:bodyPr>
          <a:lstStyle/>
          <a:p>
            <a:pPr lvl="0" indent="-209550"/>
            <a:r>
              <a:rPr lang="en-US" sz="2000" dirty="0"/>
              <a:t>TITLE</a:t>
            </a:r>
            <a:endParaRPr sz="2000" b="1" i="0" u="none" strike="noStrike" cap="none" dirty="0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type="subTitle" idx="1"/>
          </p:nvPr>
        </p:nvSpPr>
        <p:spPr>
          <a:xfrm>
            <a:off x="571499" y="3318987"/>
            <a:ext cx="8311244" cy="1071478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t" anchorCtr="0">
            <a:noAutofit/>
          </a:bodyPr>
          <a:lstStyle/>
          <a:p>
            <a:pPr lvl="0" indent="-133350">
              <a:spcBef>
                <a:spcPts val="0"/>
              </a:spcBef>
            </a:pPr>
            <a:r>
              <a:rPr lang="en-US" sz="1400" i="0" dirty="0">
                <a:solidFill>
                  <a:schemeClr val="tx1"/>
                </a:solidFill>
              </a:rPr>
              <a:t>Speaker</a:t>
            </a:r>
            <a:endParaRPr sz="1400" b="1" i="0" u="none" strike="noStrike" cap="none" dirty="0">
              <a:solidFill>
                <a:schemeClr val="tx1"/>
              </a:solidFill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6D938D9-8F05-80E4-FB54-5B3318E3F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F28025-1B4D-5634-0439-A0936A691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</Words>
  <Application>Microsoft Office PowerPoint</Application>
  <PresentationFormat>On-screen Show (16:9)</PresentationFormat>
  <Paragraphs>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Merriweather Sans</vt:lpstr>
      <vt:lpstr>Noto Sans Symbols</vt:lpstr>
      <vt:lpstr>Title Slides</vt:lpstr>
      <vt:lpstr>Content Slides</vt:lpstr>
      <vt:lpstr>TITLE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 Power Sharing in DC Microgrid Under Load and Generation Uncertainties Based on GWO Algorithm</dc:title>
  <dc:creator>Tek Tjing Lie</dc:creator>
  <cp:lastModifiedBy>Manō</cp:lastModifiedBy>
  <cp:revision>16</cp:revision>
  <dcterms:modified xsi:type="dcterms:W3CDTF">2023-09-25T08:50:36Z</dcterms:modified>
</cp:coreProperties>
</file>